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400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7984" y="1515616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9" y="1124744"/>
            <a:ext cx="2462261" cy="1656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4792149"/>
            <a:ext cx="2384197" cy="43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5343599"/>
            <a:ext cx="2520280" cy="461665"/>
          </a:xfrm>
          <a:prstGeom prst="rect">
            <a:avLst/>
          </a:prstGeom>
          <a:gradFill>
            <a:gsLst>
              <a:gs pos="0">
                <a:schemeClr val="dk2">
                  <a:tint val="80000"/>
                  <a:satMod val="400000"/>
                </a:schemeClr>
              </a:gs>
              <a:gs pos="2000">
                <a:schemeClr val="dk2">
                  <a:tint val="83000"/>
                  <a:satMod val="320000"/>
                </a:schemeClr>
              </a:gs>
              <a:gs pos="100000">
                <a:schemeClr val="accent1">
                  <a:lumMod val="50000"/>
                  <a:alpha val="63000"/>
                </a:schemeClr>
              </a:gs>
            </a:gsLst>
          </a:gradFill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400" dirty="0" smtClean="0"/>
              <a:t>Артём </a:t>
            </a:r>
            <a:r>
              <a:rPr lang="ru-RU" sz="2400" dirty="0" err="1" smtClean="0"/>
              <a:t>Понкратов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2" y="3068960"/>
            <a:ext cx="2384197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103099" y="4043115"/>
            <a:ext cx="3539456" cy="14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602294" y="5645310"/>
            <a:ext cx="4036133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1043608" y="3989275"/>
            <a:ext cx="3384376" cy="275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с инвертором в одном корпусе 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6925" r="8039" b="7955"/>
          <a:stretch/>
        </p:blipFill>
        <p:spPr>
          <a:xfrm>
            <a:off x="5436097" y="1556792"/>
            <a:ext cx="3224225" cy="1810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00772"/>
            <a:ext cx="3224225" cy="175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5182691"/>
            <a:ext cx="3224225" cy="15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73016"/>
            <a:ext cx="7012310" cy="300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r>
              <a:rPr lang="ru-RU" dirty="0"/>
              <a:t>Мамонтлошечка (</a:t>
            </a:r>
            <a:r>
              <a:rPr lang="en-US" dirty="0"/>
              <a:t>ID : </a:t>
            </a:r>
            <a:r>
              <a:rPr lang="en-US" dirty="0"/>
              <a:t>43300</a:t>
            </a:r>
            <a:r>
              <a:rPr lang="ru-RU" dirty="0"/>
              <a:t>)</a:t>
            </a:r>
          </a:p>
          <a:p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</a:t>
            </a:r>
            <a:r>
              <a:rPr lang="en-US" dirty="0"/>
              <a:t>38221</a:t>
            </a:r>
            <a:r>
              <a:rPr lang="ru-RU" dirty="0"/>
              <a:t>)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4139952" y="3569173"/>
            <a:ext cx="4608512" cy="306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Добавить сигнатуру фальстарта</a:t>
            </a:r>
            <a:endParaRPr lang="ru-RU" dirty="0" smtClean="0"/>
          </a:p>
          <a:p>
            <a:r>
              <a:rPr lang="ru-RU" dirty="0" smtClean="0"/>
              <a:t>Убрать звуковое сопровождение кнопки сброса</a:t>
            </a:r>
          </a:p>
          <a:p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D:\Dropbox\Photos\PABS\2015-03-08 13.13.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16106" r="19325" b="21361"/>
          <a:stretch/>
        </p:blipFill>
        <p:spPr bwMode="auto">
          <a:xfrm>
            <a:off x="3419872" y="3429000"/>
            <a:ext cx="5184576" cy="32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348880"/>
            <a:ext cx="9144000" cy="1080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96952"/>
            <a:ext cx="2814777" cy="3753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72000" y="3069778"/>
            <a:ext cx="3572901" cy="36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834448"/>
            <a:ext cx="9324528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636912"/>
            <a:ext cx="4644008" cy="3483006"/>
          </a:xfrm>
          <a:prstGeom prst="rect">
            <a:avLst/>
          </a:prstGeom>
        </p:spPr>
      </p:pic>
      <p:pic>
        <p:nvPicPr>
          <p:cNvPr id="6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5001327" y="2636912"/>
            <a:ext cx="4073372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7664" y="234888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Пульты игрока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3" y="2276872"/>
            <a:ext cx="3327834" cy="4437112"/>
          </a:xfrm>
          <a:prstGeom prst="rect">
            <a:avLst/>
          </a:prstGeom>
        </p:spPr>
      </p:pic>
      <p:pic>
        <p:nvPicPr>
          <p:cNvPr id="6146" name="Picture 2" descr="D:\Dropbox\Photos\PABS\2015-03-08 13.13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6940" r="22372" b="27544"/>
          <a:stretch/>
        </p:blipFill>
        <p:spPr bwMode="auto">
          <a:xfrm>
            <a:off x="3870834" y="3068960"/>
            <a:ext cx="5076017" cy="30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9992" y="234888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Разъемы подключения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764" r="4288" b="2882"/>
          <a:stretch/>
        </p:blipFill>
        <p:spPr>
          <a:xfrm>
            <a:off x="539552" y="1124744"/>
            <a:ext cx="8064896" cy="5552215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398</Words>
  <Application>Microsoft Office PowerPoint</Application>
  <PresentationFormat>On-screen Show (4:3)</PresentationFormat>
  <Paragraphs>108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39</cp:revision>
  <dcterms:created xsi:type="dcterms:W3CDTF">2015-03-04T08:58:30Z</dcterms:created>
  <dcterms:modified xsi:type="dcterms:W3CDTF">2015-03-10T17:21:25Z</dcterms:modified>
</cp:coreProperties>
</file>